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0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A328-7F79-43B7-AA52-52413DAFC1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B98F-B7A7-4376-A7E9-17674F74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92" y="437891"/>
            <a:ext cx="10058400" cy="570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5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Kaye, Stephen</dc:creator>
  <cp:lastModifiedBy>Kaye, Stephen</cp:lastModifiedBy>
  <cp:revision>1</cp:revision>
  <dcterms:created xsi:type="dcterms:W3CDTF">2017-09-25T14:08:04Z</dcterms:created>
  <dcterms:modified xsi:type="dcterms:W3CDTF">2017-09-25T14:08:32Z</dcterms:modified>
</cp:coreProperties>
</file>